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2943225"/>
            <a:ext cx="1003935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900237"/>
            <a:ext cx="982027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416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028825"/>
            <a:ext cx="103251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68960"/>
            <a:ext cx="984307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58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538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653135"/>
            <a:ext cx="9145016" cy="1821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66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5713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1614487"/>
            <a:ext cx="94297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6022" y="2420888"/>
            <a:ext cx="8402385" cy="779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6022" y="3474184"/>
            <a:ext cx="9698530" cy="2043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39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424" y="861348"/>
            <a:ext cx="10778232" cy="59520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5013176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9057" y="5071050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465" y="6101197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824037"/>
            <a:ext cx="105632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9" y="1916832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8044" y="3004852"/>
            <a:ext cx="32943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19958" y="4254918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4298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933056"/>
            <a:ext cx="45365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5206" y="5090525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823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005064"/>
            <a:ext cx="34563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5185682"/>
            <a:ext cx="34563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3972" y="4005064"/>
            <a:ext cx="34563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23972" y="5185682"/>
            <a:ext cx="34563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905000"/>
            <a:ext cx="100965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068960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72727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2504" y="3068960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2504" y="4272727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04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8784976" cy="64271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28498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2926" y="4326705"/>
            <a:ext cx="32313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60572" y="5183232"/>
            <a:ext cx="32313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43883" y="6051333"/>
            <a:ext cx="32313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83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052736"/>
            <a:ext cx="85629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27687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6422" y="3526938"/>
            <a:ext cx="468809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48321" y="4545510"/>
            <a:ext cx="468809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6989" y="5621956"/>
            <a:ext cx="468809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91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1666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2026-02-24T09:59:58Z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